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9" r:id="rId9"/>
    <p:sldId id="268" r:id="rId10"/>
    <p:sldId id="264" r:id="rId11"/>
    <p:sldId id="270" r:id="rId12"/>
    <p:sldId id="265" r:id="rId13"/>
    <p:sldId id="266" r:id="rId14"/>
    <p:sldId id="272" r:id="rId15"/>
    <p:sldId id="27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8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367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08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17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518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3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87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607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235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30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63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31ED-780F-4F79-A5A0-65C61FA28652}" type="datetimeFigureOut">
              <a:rPr lang="sl-SI" smtClean="0"/>
              <a:t>3.7.2018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6D33-BF1B-474D-8375-2C1BD2D4F1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04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Some Experiences at Judging Picture Postcards Exhibits in Slovenia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0638"/>
            <a:ext cx="9144000" cy="1655762"/>
          </a:xfrm>
        </p:spPr>
        <p:txBody>
          <a:bodyPr/>
          <a:lstStyle/>
          <a:p>
            <a:r>
              <a:rPr lang="en-GB" dirty="0" smtClean="0"/>
              <a:t>Bojan BRAČIČ</a:t>
            </a:r>
          </a:p>
          <a:p>
            <a:r>
              <a:rPr lang="en-GB" dirty="0" smtClean="0"/>
              <a:t>Prague, August 2018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02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063" y="1491916"/>
            <a:ext cx="107321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Knowledge and </a:t>
            </a:r>
            <a:r>
              <a:rPr lang="en-GB" sz="4400" dirty="0" smtClean="0">
                <a:solidFill>
                  <a:srgbClr val="FF0000"/>
                </a:solidFill>
              </a:rPr>
              <a:t>Research</a:t>
            </a:r>
            <a:endParaRPr lang="sl-SI" sz="4400" dirty="0" smtClean="0">
              <a:solidFill>
                <a:srgbClr val="FF0000"/>
              </a:solidFill>
            </a:endParaRPr>
          </a:p>
          <a:p>
            <a:endParaRPr lang="en-GB" sz="4400" dirty="0" smtClean="0">
              <a:solidFill>
                <a:srgbClr val="FF0000"/>
              </a:solidFill>
            </a:endParaRPr>
          </a:p>
          <a:p>
            <a:r>
              <a:rPr lang="en-GB" sz="4400" dirty="0" smtClean="0"/>
              <a:t>Philatelic data have nothing to do with Picture postcards exhibit, but few exhibitors want to show their knowledge with them. </a:t>
            </a:r>
            <a:endParaRPr lang="sl-SI" sz="4400" dirty="0" smtClean="0"/>
          </a:p>
        </p:txBody>
      </p:sp>
    </p:spTree>
    <p:extLst>
      <p:ext uri="{BB962C8B-B14F-4D97-AF65-F5344CB8AC3E}">
        <p14:creationId xmlns:p14="http://schemas.microsoft.com/office/powerpoint/2010/main" val="390071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811" y="320842"/>
            <a:ext cx="1090863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But, we can use philatelic data for installation </a:t>
            </a:r>
          </a:p>
          <a:p>
            <a:r>
              <a:rPr lang="en-GB" sz="4400" dirty="0" smtClean="0"/>
              <a:t>in time.</a:t>
            </a:r>
          </a:p>
          <a:p>
            <a:endParaRPr lang="en-GB" sz="3600" dirty="0" smtClean="0"/>
          </a:p>
          <a:p>
            <a:r>
              <a:rPr lang="en-GB" sz="3600" dirty="0" smtClean="0"/>
              <a:t>Topic text</a:t>
            </a:r>
          </a:p>
          <a:p>
            <a:endParaRPr lang="en-GB" sz="3600" dirty="0" smtClean="0"/>
          </a:p>
          <a:p>
            <a:r>
              <a:rPr lang="en-GB" sz="3600" dirty="0" smtClean="0"/>
              <a:t>Publisher </a:t>
            </a:r>
          </a:p>
          <a:p>
            <a:endParaRPr lang="en-GB" sz="3600" dirty="0" smtClean="0"/>
          </a:p>
          <a:p>
            <a:r>
              <a:rPr lang="en-GB" sz="3600" dirty="0" smtClean="0"/>
              <a:t>No issuing date, so </a:t>
            </a:r>
          </a:p>
          <a:p>
            <a:r>
              <a:rPr lang="en-GB" sz="3600" dirty="0" smtClean="0"/>
              <a:t>date from cancellation</a:t>
            </a:r>
          </a:p>
          <a:p>
            <a:endParaRPr lang="en-GB" sz="3600" dirty="0" smtClean="0"/>
          </a:p>
          <a:p>
            <a:r>
              <a:rPr lang="en-GB" sz="3600" dirty="0" smtClean="0"/>
              <a:t>Printing technique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8889" r="12277" b="50409"/>
          <a:stretch/>
        </p:blipFill>
        <p:spPr>
          <a:xfrm>
            <a:off x="5102930" y="1423214"/>
            <a:ext cx="6679559" cy="50096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807368" y="1764632"/>
            <a:ext cx="2598821" cy="68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55739" y="3713659"/>
            <a:ext cx="4386745" cy="217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06778" y="5352132"/>
            <a:ext cx="2630906" cy="74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79493" y="6248223"/>
            <a:ext cx="3673644" cy="232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5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907" y="994610"/>
            <a:ext cx="101225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Topic </a:t>
            </a:r>
            <a:r>
              <a:rPr lang="en-GB" sz="4400" dirty="0" smtClean="0"/>
              <a:t>knowledge were mostly well documented, but the greater part of exhibits had very few information about photographer or artist and publisher. </a:t>
            </a:r>
          </a:p>
          <a:p>
            <a:endParaRPr lang="en-GB" sz="4400" dirty="0" smtClean="0"/>
          </a:p>
          <a:p>
            <a:r>
              <a:rPr lang="en-GB" sz="4400" dirty="0" smtClean="0"/>
              <a:t>There were no information about printing methods.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164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2" y="240632"/>
            <a:ext cx="4582784" cy="6432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5769" y="497305"/>
            <a:ext cx="659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Reprints of old picture </a:t>
            </a:r>
          </a:p>
          <a:p>
            <a:r>
              <a:rPr lang="en-GB" sz="4400" dirty="0" smtClean="0"/>
              <a:t>postcards are not welcome.</a:t>
            </a:r>
          </a:p>
          <a:p>
            <a:r>
              <a:rPr lang="en-GB" sz="4400" dirty="0" smtClean="0"/>
              <a:t>This item is not reprint,</a:t>
            </a:r>
          </a:p>
          <a:p>
            <a:r>
              <a:rPr lang="en-GB" sz="4400" dirty="0" smtClean="0"/>
              <a:t>but today issue after old cop</a:t>
            </a:r>
            <a:r>
              <a:rPr lang="sl-SI" sz="4400" dirty="0" smtClean="0"/>
              <a:t>p</a:t>
            </a:r>
            <a:r>
              <a:rPr lang="en-GB" sz="4400" dirty="0" err="1" smtClean="0"/>
              <a:t>er</a:t>
            </a:r>
            <a:r>
              <a:rPr lang="en-GB" sz="4400" dirty="0" smtClean="0"/>
              <a:t> engraving.  </a:t>
            </a:r>
            <a:endParaRPr lang="sl-SI" sz="4400" dirty="0" smtClean="0"/>
          </a:p>
          <a:p>
            <a:endParaRPr lang="sl-SI" sz="4400" dirty="0"/>
          </a:p>
          <a:p>
            <a:r>
              <a:rPr lang="en-GB" sz="4400" dirty="0" smtClean="0"/>
              <a:t>Printing techniques are indicated</a:t>
            </a:r>
            <a:r>
              <a:rPr lang="sl-SI" sz="4400" dirty="0" smtClean="0"/>
              <a:t> at </a:t>
            </a:r>
            <a:r>
              <a:rPr lang="en-GB" sz="4400" dirty="0" smtClean="0"/>
              <a:t>both </a:t>
            </a:r>
            <a:r>
              <a:rPr lang="sl-SI" sz="4400" dirty="0" smtClean="0"/>
              <a:t>PP</a:t>
            </a:r>
            <a:r>
              <a:rPr lang="en-GB" sz="4400" dirty="0" smtClean="0"/>
              <a:t>.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1904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57778" r="11118" b="4094"/>
          <a:stretch/>
        </p:blipFill>
        <p:spPr>
          <a:xfrm>
            <a:off x="4237083" y="1122908"/>
            <a:ext cx="7553864" cy="4764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662" y="1427668"/>
            <a:ext cx="347723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Research of </a:t>
            </a:r>
          </a:p>
          <a:p>
            <a:r>
              <a:rPr lang="en-GB" sz="4400" dirty="0" smtClean="0"/>
              <a:t>the exhibitor </a:t>
            </a:r>
          </a:p>
          <a:p>
            <a:r>
              <a:rPr lang="en-GB" sz="4400" dirty="0" smtClean="0"/>
              <a:t>about chosen </a:t>
            </a:r>
          </a:p>
          <a:p>
            <a:r>
              <a:rPr lang="en-GB" sz="4400" dirty="0" smtClean="0"/>
              <a:t>theme should </a:t>
            </a:r>
          </a:p>
          <a:p>
            <a:r>
              <a:rPr lang="en-GB" sz="4400" dirty="0" smtClean="0"/>
              <a:t>be also</a:t>
            </a:r>
          </a:p>
          <a:p>
            <a:r>
              <a:rPr lang="en-GB" sz="4400" dirty="0" smtClean="0"/>
              <a:t>indicated.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2642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737" y="3031957"/>
            <a:ext cx="6747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Thank you for your attention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2328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7" y="1507957"/>
            <a:ext cx="1077756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Exhibiting Picture Postcards has long tradition </a:t>
            </a:r>
          </a:p>
          <a:p>
            <a:r>
              <a:rPr lang="en-GB" sz="4400" dirty="0" smtClean="0"/>
              <a:t>in Slovenia. </a:t>
            </a:r>
          </a:p>
          <a:p>
            <a:r>
              <a:rPr lang="en-GB" sz="4400" dirty="0" smtClean="0"/>
              <a:t>The first regulation adopted by Slovenian </a:t>
            </a:r>
          </a:p>
          <a:p>
            <a:r>
              <a:rPr lang="en-GB" sz="4400" dirty="0" smtClean="0"/>
              <a:t>Philatelic Association arranged from Austria </a:t>
            </a:r>
          </a:p>
          <a:p>
            <a:r>
              <a:rPr lang="en-GB" sz="4400" dirty="0" smtClean="0"/>
              <a:t>and Germany and published in Nova </a:t>
            </a:r>
            <a:r>
              <a:rPr lang="en-GB" sz="4400" dirty="0" err="1" smtClean="0"/>
              <a:t>filatelija</a:t>
            </a:r>
            <a:r>
              <a:rPr lang="en-GB" sz="4400" dirty="0" smtClean="0"/>
              <a:t> </a:t>
            </a:r>
          </a:p>
          <a:p>
            <a:r>
              <a:rPr lang="sl-SI" sz="4400" dirty="0" smtClean="0"/>
              <a:t>i</a:t>
            </a:r>
            <a:r>
              <a:rPr lang="en-GB" sz="4400" dirty="0" smtClean="0"/>
              <a:t>n 2008.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2018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568" y="850231"/>
            <a:ext cx="1069324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After acceptance of Regulation for Exhibiting </a:t>
            </a:r>
          </a:p>
          <a:p>
            <a:r>
              <a:rPr lang="en-GB" sz="4400" dirty="0" smtClean="0"/>
              <a:t>Picture Postcards by FEPA Congress in Athens,</a:t>
            </a:r>
          </a:p>
          <a:p>
            <a:r>
              <a:rPr lang="en-GB" sz="4400" dirty="0" smtClean="0"/>
              <a:t>we prepare some seminars for exhibitors </a:t>
            </a:r>
          </a:p>
          <a:p>
            <a:r>
              <a:rPr lang="en-GB" sz="4400" dirty="0" smtClean="0"/>
              <a:t>(Lojze Tomc).</a:t>
            </a:r>
            <a:endParaRPr lang="sl-SI" sz="4400" dirty="0" smtClean="0"/>
          </a:p>
          <a:p>
            <a:endParaRPr lang="en-GB" sz="4400" dirty="0" smtClean="0"/>
          </a:p>
          <a:p>
            <a:r>
              <a:rPr lang="en-GB" sz="4400" dirty="0" smtClean="0"/>
              <a:t>I translated mentioned regulations and it was </a:t>
            </a:r>
          </a:p>
          <a:p>
            <a:r>
              <a:rPr lang="en-GB" sz="4400" dirty="0" smtClean="0"/>
              <a:t>published on organizer‘s website.  </a:t>
            </a:r>
          </a:p>
        </p:txBody>
      </p:sp>
    </p:spTree>
    <p:extLst>
      <p:ext uri="{BB962C8B-B14F-4D97-AF65-F5344CB8AC3E}">
        <p14:creationId xmlns:p14="http://schemas.microsoft.com/office/powerpoint/2010/main" val="93081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979" y="1187115"/>
            <a:ext cx="1110650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In Slovenia we have every fourth year </a:t>
            </a:r>
            <a:endParaRPr lang="sl-SI" sz="4400" dirty="0" smtClean="0"/>
          </a:p>
          <a:p>
            <a:r>
              <a:rPr lang="en-GB" sz="4400" dirty="0" smtClean="0"/>
              <a:t>specialise</a:t>
            </a:r>
            <a:r>
              <a:rPr lang="sl-SI" sz="4400" dirty="0" smtClean="0"/>
              <a:t>d</a:t>
            </a:r>
            <a:r>
              <a:rPr lang="en-GB" sz="4400" dirty="0" smtClean="0"/>
              <a:t> philatelic exhibition </a:t>
            </a:r>
            <a:r>
              <a:rPr lang="en-GB" sz="4400" dirty="0" err="1" smtClean="0"/>
              <a:t>MaksiRavne</a:t>
            </a:r>
            <a:r>
              <a:rPr lang="en-GB" sz="4400" dirty="0" smtClean="0"/>
              <a:t> </a:t>
            </a:r>
            <a:endParaRPr lang="sl-SI" sz="4400" dirty="0" smtClean="0"/>
          </a:p>
          <a:p>
            <a:r>
              <a:rPr lang="en-GB" sz="4400" dirty="0" smtClean="0"/>
              <a:t>(</a:t>
            </a:r>
            <a:r>
              <a:rPr lang="en-GB" sz="4400" dirty="0" err="1" smtClean="0"/>
              <a:t>Ravne</a:t>
            </a:r>
            <a:r>
              <a:rPr lang="en-GB" sz="4400" dirty="0" smtClean="0"/>
              <a:t> </a:t>
            </a:r>
            <a:r>
              <a:rPr lang="en-GB" sz="4400" dirty="0" err="1" smtClean="0"/>
              <a:t>na</a:t>
            </a:r>
            <a:r>
              <a:rPr lang="en-GB" sz="4400" dirty="0" smtClean="0"/>
              <a:t> </a:t>
            </a:r>
            <a:r>
              <a:rPr lang="en-GB" sz="4400" dirty="0" err="1" smtClean="0"/>
              <a:t>Koroškem</a:t>
            </a:r>
            <a:r>
              <a:rPr lang="en-GB" sz="4400" dirty="0" smtClean="0"/>
              <a:t>) </a:t>
            </a:r>
            <a:endParaRPr lang="sl-SI" sz="4400" dirty="0" smtClean="0"/>
          </a:p>
          <a:p>
            <a:r>
              <a:rPr lang="en-GB" sz="4400" dirty="0" smtClean="0"/>
              <a:t>Exhibition is restricted for Maxim</a:t>
            </a:r>
            <a:r>
              <a:rPr lang="sl-SI" sz="4400" dirty="0" smtClean="0"/>
              <a:t>m</a:t>
            </a:r>
            <a:r>
              <a:rPr lang="en-GB" sz="4400" dirty="0" err="1" smtClean="0"/>
              <a:t>aphily</a:t>
            </a:r>
            <a:r>
              <a:rPr lang="en-GB" sz="4400" dirty="0" smtClean="0"/>
              <a:t> and </a:t>
            </a:r>
          </a:p>
          <a:p>
            <a:r>
              <a:rPr lang="en-GB" sz="4400" dirty="0" smtClean="0"/>
              <a:t>Picture </a:t>
            </a:r>
            <a:r>
              <a:rPr lang="sl-SI" sz="4400" dirty="0" smtClean="0"/>
              <a:t>P</a:t>
            </a:r>
            <a:r>
              <a:rPr lang="en-GB" sz="4400" dirty="0" err="1" smtClean="0"/>
              <a:t>ostcards</a:t>
            </a:r>
            <a:r>
              <a:rPr lang="en-GB" sz="4400" dirty="0" smtClean="0"/>
              <a:t> </a:t>
            </a:r>
            <a:r>
              <a:rPr lang="en-GB" sz="4400" dirty="0" smtClean="0"/>
              <a:t>only. </a:t>
            </a:r>
          </a:p>
          <a:p>
            <a:r>
              <a:rPr lang="en-GB" sz="4400" dirty="0" smtClean="0"/>
              <a:t>In March 2018 there were third such exhibition</a:t>
            </a:r>
            <a:r>
              <a:rPr lang="sl-SI" sz="4400" dirty="0" smtClean="0"/>
              <a:t>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3596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526" y="424447"/>
            <a:ext cx="112167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Judging at </a:t>
            </a:r>
            <a:r>
              <a:rPr lang="en-GB" sz="4400" dirty="0" err="1" smtClean="0"/>
              <a:t>MaksiRavne</a:t>
            </a:r>
            <a:r>
              <a:rPr lang="en-GB" sz="4400" dirty="0" smtClean="0"/>
              <a:t> </a:t>
            </a:r>
            <a:r>
              <a:rPr lang="sl-SI" sz="4400" dirty="0" smtClean="0"/>
              <a:t>2018 </a:t>
            </a:r>
            <a:r>
              <a:rPr lang="en-GB" sz="4400" dirty="0" smtClean="0"/>
              <a:t>shows the </a:t>
            </a:r>
            <a:endParaRPr lang="sl-SI" sz="4400" dirty="0" smtClean="0"/>
          </a:p>
          <a:p>
            <a:r>
              <a:rPr lang="en-GB" sz="4400" dirty="0" smtClean="0"/>
              <a:t>following problems:</a:t>
            </a:r>
            <a:endParaRPr lang="sl-SI" sz="4400" dirty="0" smtClean="0"/>
          </a:p>
          <a:p>
            <a:endParaRPr lang="en-GB" sz="4400" dirty="0" smtClean="0"/>
          </a:p>
          <a:p>
            <a:r>
              <a:rPr lang="en-GB" sz="4400" dirty="0" smtClean="0">
                <a:solidFill>
                  <a:srgbClr val="FF0000"/>
                </a:solidFill>
              </a:rPr>
              <a:t>Idea, plan and treatment </a:t>
            </a:r>
            <a:endParaRPr lang="sl-SI" sz="4400" dirty="0" smtClean="0">
              <a:solidFill>
                <a:srgbClr val="FF0000"/>
              </a:solidFill>
            </a:endParaRPr>
          </a:p>
          <a:p>
            <a:r>
              <a:rPr lang="en-GB" sz="4400" dirty="0" smtClean="0"/>
              <a:t>Most exhibits were topographical</a:t>
            </a:r>
            <a:r>
              <a:rPr lang="sl-SI" sz="4400" dirty="0" smtClean="0"/>
              <a:t> (</a:t>
            </a:r>
            <a:r>
              <a:rPr lang="en-GB" sz="4400" dirty="0" smtClean="0"/>
              <a:t>showing town, village and its surroundings, etc.</a:t>
            </a:r>
            <a:r>
              <a:rPr lang="sl-SI" sz="4400" dirty="0" smtClean="0"/>
              <a:t>),  </a:t>
            </a:r>
            <a:r>
              <a:rPr lang="en-GB" sz="4400" dirty="0" smtClean="0"/>
              <a:t>few </a:t>
            </a:r>
            <a:r>
              <a:rPr lang="en-GB" sz="4400" dirty="0" smtClean="0"/>
              <a:t>exhibits were thematic, only </a:t>
            </a:r>
            <a:r>
              <a:rPr lang="en-GB" sz="4400" dirty="0" smtClean="0"/>
              <a:t>one showed other aspect – Picture </a:t>
            </a:r>
            <a:r>
              <a:rPr lang="sl-SI" sz="4400" dirty="0" smtClean="0"/>
              <a:t>P</a:t>
            </a:r>
            <a:r>
              <a:rPr lang="en-GB" sz="4400" dirty="0" err="1" smtClean="0"/>
              <a:t>ostcards</a:t>
            </a:r>
            <a:r>
              <a:rPr lang="en-GB" sz="4400" dirty="0" smtClean="0"/>
              <a:t> </a:t>
            </a:r>
            <a:r>
              <a:rPr lang="en-GB" sz="4400" dirty="0" smtClean="0"/>
              <a:t>creator and </a:t>
            </a:r>
            <a:r>
              <a:rPr lang="en-GB" sz="4400" dirty="0" smtClean="0"/>
              <a:t>publisher</a:t>
            </a:r>
            <a:r>
              <a:rPr lang="sl-SI" sz="4400" dirty="0" smtClean="0"/>
              <a:t>.</a:t>
            </a:r>
            <a:r>
              <a:rPr lang="en-GB" sz="4400" dirty="0" smtClean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0107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315" y="1652337"/>
            <a:ext cx="106840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Only half of them had the plan; </a:t>
            </a:r>
          </a:p>
          <a:p>
            <a:r>
              <a:rPr lang="en-GB" sz="4400" dirty="0" smtClean="0"/>
              <a:t>most of plans were very modest.</a:t>
            </a:r>
          </a:p>
          <a:p>
            <a:endParaRPr lang="en-GB" sz="4400" dirty="0" smtClean="0"/>
          </a:p>
          <a:p>
            <a:r>
              <a:rPr lang="en-GB" sz="4400" dirty="0" smtClean="0"/>
              <a:t>The main problem was treatment – no story at all or very weak story.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5250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484" y="1652337"/>
            <a:ext cx="456631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I  tried to show,</a:t>
            </a:r>
          </a:p>
          <a:p>
            <a:r>
              <a:rPr lang="en-GB" sz="4400" dirty="0" smtClean="0"/>
              <a:t>how plan can be </a:t>
            </a:r>
          </a:p>
          <a:p>
            <a:r>
              <a:rPr lang="en-GB" sz="4400" dirty="0" smtClean="0"/>
              <a:t>created although </a:t>
            </a:r>
          </a:p>
          <a:p>
            <a:r>
              <a:rPr lang="en-GB" sz="4400" dirty="0" smtClean="0"/>
              <a:t>for only one frame </a:t>
            </a:r>
          </a:p>
          <a:p>
            <a:r>
              <a:rPr lang="en-GB" sz="4400" dirty="0" smtClean="0"/>
              <a:t>exhibit.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1" y="668125"/>
            <a:ext cx="4203026" cy="57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725" y="-240632"/>
            <a:ext cx="9735101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4400" dirty="0" smtClean="0"/>
          </a:p>
          <a:p>
            <a:r>
              <a:rPr lang="en-GB" sz="4400" dirty="0" smtClean="0"/>
              <a:t>Title, plan and treatment must be in close</a:t>
            </a:r>
          </a:p>
          <a:p>
            <a:r>
              <a:rPr lang="en-GB" sz="4400" dirty="0" smtClean="0"/>
              <a:t>Connection. </a:t>
            </a:r>
          </a:p>
          <a:p>
            <a:endParaRPr lang="sl-SI" sz="4400" dirty="0" smtClean="0"/>
          </a:p>
          <a:p>
            <a:r>
              <a:rPr lang="en-GB" sz="4400" dirty="0" smtClean="0"/>
              <a:t>Tit</a:t>
            </a:r>
            <a:r>
              <a:rPr lang="sl-SI" sz="4400" dirty="0"/>
              <a:t>l</a:t>
            </a:r>
            <a:r>
              <a:rPr lang="en-GB" sz="4400" dirty="0"/>
              <a:t>e: The Beauty of </a:t>
            </a:r>
            <a:endParaRPr lang="sl-SI" sz="4400" dirty="0" smtClean="0"/>
          </a:p>
          <a:p>
            <a:r>
              <a:rPr lang="sl-SI" sz="4400" dirty="0"/>
              <a:t> </a:t>
            </a:r>
            <a:r>
              <a:rPr lang="sl-SI" sz="4400" dirty="0" smtClean="0"/>
              <a:t>         </a:t>
            </a:r>
            <a:r>
              <a:rPr lang="en-GB" sz="4400" dirty="0" smtClean="0"/>
              <a:t>Maribor</a:t>
            </a:r>
            <a:endParaRPr lang="en-GB" sz="4400" dirty="0"/>
          </a:p>
          <a:p>
            <a:r>
              <a:rPr lang="en-GB" sz="4400" dirty="0" err="1"/>
              <a:t>Subtit</a:t>
            </a:r>
            <a:r>
              <a:rPr lang="sl-SI" sz="4400" dirty="0"/>
              <a:t>le</a:t>
            </a:r>
            <a:r>
              <a:rPr lang="en-GB" sz="4400" dirty="0"/>
              <a:t>: Old Bridge </a:t>
            </a:r>
            <a:r>
              <a:rPr lang="en-GB" sz="4400" dirty="0" smtClean="0"/>
              <a:t>Over </a:t>
            </a:r>
            <a:endParaRPr lang="sl-SI" sz="4400" dirty="0" smtClean="0"/>
          </a:p>
          <a:p>
            <a:r>
              <a:rPr lang="sl-SI" sz="4400" dirty="0"/>
              <a:t> </a:t>
            </a:r>
            <a:r>
              <a:rPr lang="sl-SI" sz="4400" dirty="0" smtClean="0"/>
              <a:t>               </a:t>
            </a:r>
            <a:r>
              <a:rPr lang="en-GB" sz="4400" dirty="0" smtClean="0"/>
              <a:t>River </a:t>
            </a:r>
            <a:r>
              <a:rPr lang="en-GB" sz="4400" dirty="0"/>
              <a:t>Drava </a:t>
            </a:r>
            <a:endParaRPr lang="sl-SI" sz="4400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16015" r="6642" b="12385"/>
          <a:stretch/>
        </p:blipFill>
        <p:spPr>
          <a:xfrm>
            <a:off x="6513095" y="2160681"/>
            <a:ext cx="5232852" cy="33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232" y="433137"/>
            <a:ext cx="977485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/>
              <a:t>Plan: 1. </a:t>
            </a:r>
            <a:r>
              <a:rPr lang="en-GB" sz="4000" dirty="0" smtClean="0"/>
              <a:t>Forerun</a:t>
            </a:r>
            <a:r>
              <a:rPr lang="sl-SI" sz="4000" dirty="0" smtClean="0"/>
              <a:t>n</a:t>
            </a:r>
            <a:r>
              <a:rPr lang="en-GB" sz="4000" dirty="0" err="1" smtClean="0"/>
              <a:t>ers</a:t>
            </a:r>
            <a:endParaRPr lang="en-GB" sz="4000" dirty="0" smtClean="0"/>
          </a:p>
          <a:p>
            <a:r>
              <a:rPr lang="en-GB" sz="4000" dirty="0" smtClean="0"/>
              <a:t>              1.1 Wooden Bridges Before 1775</a:t>
            </a:r>
          </a:p>
          <a:p>
            <a:r>
              <a:rPr lang="en-GB" sz="4000" dirty="0" smtClean="0"/>
              <a:t>              1.2 Wooden Bridge from 1775 to 1925</a:t>
            </a:r>
          </a:p>
          <a:p>
            <a:r>
              <a:rPr lang="en-GB" sz="4000" dirty="0" smtClean="0"/>
              <a:t>          2. State Steel Bridge</a:t>
            </a:r>
          </a:p>
          <a:p>
            <a:r>
              <a:rPr lang="en-GB" sz="4000" dirty="0" smtClean="0"/>
              <a:t>              2.1 Building of the Bridge</a:t>
            </a:r>
          </a:p>
          <a:p>
            <a:r>
              <a:rPr lang="en-GB" sz="4000" dirty="0" smtClean="0"/>
              <a:t>              2.2 The Beauty of Maribor</a:t>
            </a:r>
          </a:p>
          <a:p>
            <a:r>
              <a:rPr lang="en-GB" sz="4000" dirty="0" smtClean="0"/>
              <a:t>              2.3 The Bridge and Its Surroundings</a:t>
            </a:r>
          </a:p>
          <a:p>
            <a:r>
              <a:rPr lang="en-GB" sz="4000" dirty="0" smtClean="0"/>
              <a:t>          3. Changes</a:t>
            </a:r>
          </a:p>
          <a:p>
            <a:r>
              <a:rPr lang="en-GB" sz="4000" dirty="0" smtClean="0"/>
              <a:t>              3.1 Demolish and Rebuilt</a:t>
            </a:r>
          </a:p>
          <a:p>
            <a:r>
              <a:rPr lang="en-GB" sz="4000" dirty="0" smtClean="0"/>
              <a:t>              3.2 The Main and the Old Bridge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4172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440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Some Experiences at Judging Picture Postcards Exhibits in Slovenia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Experiences at Judging Picture Postcards Exhibits in Slovenia</dc:title>
  <dc:creator>bojan</dc:creator>
  <cp:lastModifiedBy>bojan</cp:lastModifiedBy>
  <cp:revision>29</cp:revision>
  <dcterms:created xsi:type="dcterms:W3CDTF">2018-06-25T07:25:50Z</dcterms:created>
  <dcterms:modified xsi:type="dcterms:W3CDTF">2018-07-03T22:01:00Z</dcterms:modified>
</cp:coreProperties>
</file>