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10"/>
  </p:notesMasterIdLst>
  <p:sldIdLst>
    <p:sldId id="350" r:id="rId2"/>
    <p:sldId id="378" r:id="rId3"/>
    <p:sldId id="422" r:id="rId4"/>
    <p:sldId id="425" r:id="rId5"/>
    <p:sldId id="426" r:id="rId6"/>
    <p:sldId id="427" r:id="rId7"/>
    <p:sldId id="428" r:id="rId8"/>
    <p:sldId id="429" r:id="rId9"/>
  </p:sldIdLst>
  <p:sldSz cx="9144000" cy="6858000" type="screen4x3"/>
  <p:notesSz cx="6881813" cy="97107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9200"/>
    <a:srgbClr val="D6AD00"/>
    <a:srgbClr val="FFCC00"/>
    <a:srgbClr val="FF0000"/>
    <a:srgbClr val="000000"/>
    <a:srgbClr val="FF6D6D"/>
    <a:srgbClr val="FFFF53"/>
    <a:srgbClr val="FFF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55" autoAdjust="0"/>
    <p:restoredTop sz="94783" autoAdjust="0"/>
  </p:normalViewPr>
  <p:slideViewPr>
    <p:cSldViewPr>
      <p:cViewPr varScale="1">
        <p:scale>
          <a:sx n="59" d="100"/>
          <a:sy n="59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613275"/>
            <a:ext cx="5505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ABBF0F-C617-45D5-98EC-BA699147BD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222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8CFE-0D32-4165-833D-2039FB93EBC1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3560-04FC-4C03-8CA2-C0401C5780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97BA-2E33-46C8-9766-66041746AB67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11F85-8CD1-43B1-BA70-B53EFB6A2A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AB63-157A-44DA-B963-515492284C08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ECF5-5046-4B07-9862-6858612857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A3AA-7148-4CDF-8C59-B37A2AA228E8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FC52-837D-4DBB-AD3E-507BFA0885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DC20-2E92-4F38-AE31-B47E11F0837B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E3814-569D-439A-8D21-D415202C4A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6225-0277-4748-AF8C-CD92761C6C7A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173F-D046-4AA1-8E54-43CC38711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0311-586E-477B-B75C-1D19A90C8F24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C1B6-1ADC-46E3-8A92-C04185E010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C19B-19E3-4616-BB96-2B09940717B0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5613-8CD6-4472-9E16-4400BA355D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CFCA-8231-4952-87CC-F5288A9BECD7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6D38-C933-415F-B9DF-BF92CD766C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761C-B1B7-4103-9852-5413824AE0D7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9B06-AC91-49CF-A152-5253ABCCD9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274F-F2E9-43A6-983E-9683C5798895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FA85-F36C-466B-BF1B-434C400814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1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19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0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12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2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12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212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212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12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178265-CF3F-444E-A9B5-5407EF736AE1}" type="datetime1">
              <a:rPr lang="es-ES"/>
              <a:pPr>
                <a:defRPr/>
              </a:pPr>
              <a:t>16/08/2018</a:t>
            </a:fld>
            <a:endParaRPr lang="es-ES"/>
          </a:p>
        </p:txBody>
      </p:sp>
      <p:sp>
        <p:nvSpPr>
          <p:cNvPr id="2212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2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26F847-FFE7-4E8A-A2EC-5684AEE840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4" r:id="rId2"/>
    <p:sldLayoutId id="2147483953" r:id="rId3"/>
    <p:sldLayoutId id="2147483952" r:id="rId4"/>
    <p:sldLayoutId id="2147483951" r:id="rId5"/>
    <p:sldLayoutId id="2147483950" r:id="rId6"/>
    <p:sldLayoutId id="2147483949" r:id="rId7"/>
    <p:sldLayoutId id="2147483948" r:id="rId8"/>
    <p:sldLayoutId id="2147483947" r:id="rId9"/>
    <p:sldLayoutId id="2147483946" r:id="rId10"/>
    <p:sldLayoutId id="214748394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/>
          <a:p>
            <a:pPr algn="ctr">
              <a:defRPr/>
            </a:pPr>
            <a:fld id="{D668B381-2BA2-4AB5-A867-3ACE13C7A7F6}" type="slidenum">
              <a:rPr lang="es-ES">
                <a:effectLst/>
                <a:latin typeface="Arial" pitchFamily="34" charset="0"/>
                <a:cs typeface="+mn-cs"/>
              </a:rPr>
              <a:pPr algn="ctr">
                <a:defRPr/>
              </a:pPr>
              <a:t>1</a:t>
            </a:fld>
            <a:endParaRPr lang="es-ES">
              <a:effectLst/>
              <a:latin typeface="Arial" pitchFamily="34" charset="0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649" y="0"/>
            <a:ext cx="93573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14290"/>
            <a:ext cx="871540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the 2015 FEPA Congress held in Athens, were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approved the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Regulations for the Picture Postcard.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 then this new Class is growing everywhere</a:t>
            </a:r>
            <a:r>
              <a:rPr lang="en-GB" sz="2800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GB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being present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most FEPA events with an increasing interest for 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 2018 FEPA Annual Meeting was formed a team , led by Birthe King with Alfred Kunz, Bojan Bračič and myself, to work on the promotion and teaching of how evaluate the Picture Postcard exhibits for jurors and exhibitors.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(*) Few weeks ago, the FIP decided to adopt it</a:t>
            </a:r>
            <a:r>
              <a:rPr kumimoji="0" lang="en-GB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Thailand</a:t>
            </a:r>
            <a:r>
              <a:rPr kumimoji="0" lang="en-GB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2018  next November</a:t>
            </a:r>
            <a:endParaRPr kumimoji="0" lang="en-GB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7115196" cy="507981"/>
          </a:xfrm>
        </p:spPr>
        <p:txBody>
          <a:bodyPr/>
          <a:lstStyle/>
          <a:p>
            <a:r>
              <a:rPr lang="en-GB" sz="2000" b="1" i="1" dirty="0" smtClean="0"/>
              <a:t>Cover pages of </a:t>
            </a:r>
            <a:r>
              <a:rPr lang="en-GB" sz="2000" b="1" i="1" dirty="0" smtClean="0"/>
              <a:t>Spanish magazines devoted just to </a:t>
            </a:r>
            <a:r>
              <a:rPr lang="en-GB" sz="2000" b="1" i="1" dirty="0" smtClean="0"/>
              <a:t>Collectors of Picture Postcards </a:t>
            </a:r>
            <a:r>
              <a:rPr lang="en-GB" sz="2000" b="1" i="1" dirty="0" smtClean="0"/>
              <a:t>(1899</a:t>
            </a:r>
            <a:r>
              <a:rPr lang="en-GB" sz="2000" b="1" i="1" dirty="0" smtClean="0"/>
              <a:t>, </a:t>
            </a:r>
            <a:r>
              <a:rPr lang="en-GB" sz="2000" b="1" i="1" dirty="0" smtClean="0"/>
              <a:t>1901) </a:t>
            </a:r>
            <a:endParaRPr lang="es-ES" sz="2000" b="1" dirty="0"/>
          </a:p>
        </p:txBody>
      </p:sp>
      <p:pic>
        <p:nvPicPr>
          <p:cNvPr id="4" name="3 Marcador de contenido" descr="Revistas Colecc PP antiguas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3524266" cy="5403420"/>
          </a:xfrm>
        </p:spPr>
      </p:pic>
      <p:pic>
        <p:nvPicPr>
          <p:cNvPr id="6" name="5 Imagen" descr="Venta POstales antig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71546"/>
            <a:ext cx="3429024" cy="5440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0"/>
            <a:ext cx="87868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will try to briefly explain the basics of the Regulations when judging Picture Postcards exhibits following my experience as juror during the last two years. Then, Birthe, Bojan and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Fredi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will treat it in depth.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Madrid 21st October 1892. Editor Hauser and Me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6434672" cy="42862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000892" y="414338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/>
              <a:t>Madrid, 1892</a:t>
            </a:r>
            <a:endParaRPr lang="es-ES" sz="2000" b="1" i="1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000108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necessary the existence of an idea,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presented in the plan and developed in the collection.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exhibitor must explain in the introduction / plan sheet how has decided to develop the matter.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 that they are really postcards and not other types of images or reprint.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3" name="2 Imagen" descr="09  Feria Sev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4714876" cy="3199380"/>
          </a:xfrm>
          <a:prstGeom prst="rect">
            <a:avLst/>
          </a:prstGeom>
        </p:spPr>
      </p:pic>
      <p:pic>
        <p:nvPicPr>
          <p:cNvPr id="4" name="3 Imagen" descr="010 Sevillanas en el Balc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2340178" cy="334029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786190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Images of the daily Seville of the beginning of 20</a:t>
            </a:r>
            <a:r>
              <a:rPr kumimoji="0" lang="en-GB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Century. Left: Street fritters at the local fair. Right: Ladies with typical costumes. Both are Picture Postcard coloured from black and white photos and then printed. Printer: Tomas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Sanz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Seville 1905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4714884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The important is the image of the postcards and not the philatelic particularities that may have.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Check the knowledge that is proved by the selection and variety of the exposed material. Brief explanations of each postcard. Also on technical aspects when they are relevant.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572008"/>
            <a:ext cx="892971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Condition: The best quality available. To be tolerant with the condition of the oldest circulated postal card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Rarity: Difficulty of finding those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postcards.How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much work would it be needed to duplicate the collection?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011 Vic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5324856" cy="343814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3786190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Thermal of Vichy, the </a:t>
            </a:r>
            <a:r>
              <a:rPr kumimoji="0" lang="en-GB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Celestins</a:t>
            </a:r>
            <a:r>
              <a:rPr kumimoji="0" lang="en-GB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fountain in 1897. Reprint made by Barclays in 1998.  Reprints produced at a later time should only be shown exceptionally. 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4643446"/>
            <a:ext cx="80143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Presentation: Attractive general printing. Varied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assembly. Occasional drawings or objects could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 present but to avoid that they filled the pages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 exaggerated colours</a:t>
            </a: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013  Can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8604"/>
            <a:ext cx="4980432" cy="3255264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3929066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Picture Postcard promoting the touristic city of Cannes printed by Editions Gaby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edited by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Artaud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Pére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1948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</TotalTime>
  <Words>377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Haz de luz</vt:lpstr>
      <vt:lpstr>Diapositiva 1</vt:lpstr>
      <vt:lpstr>Diapositiva 2</vt:lpstr>
      <vt:lpstr>Cover pages of Spanish magazines devoted just to Collectors of Picture Postcards (1899, 1901) </vt:lpstr>
      <vt:lpstr>Diapositiva 4</vt:lpstr>
      <vt:lpstr>Diapositiva 5</vt:lpstr>
      <vt:lpstr>Diapositiva 6</vt:lpstr>
      <vt:lpstr>Diapositiva 7</vt:lpstr>
      <vt:lpstr>Diapositiva 8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FILATELIE TEMATICA</dc:title>
  <dc:creator>PC</dc:creator>
  <cp:lastModifiedBy>usuario</cp:lastModifiedBy>
  <cp:revision>177</cp:revision>
  <dcterms:created xsi:type="dcterms:W3CDTF">2005-09-23T23:02:37Z</dcterms:created>
  <dcterms:modified xsi:type="dcterms:W3CDTF">2018-08-16T20:40:44Z</dcterms:modified>
</cp:coreProperties>
</file>